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c6LhTT4sQ0GTok8/23Tq/7Hrp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2f197074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52f1970741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2f1970741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52f197074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1af9af397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51af9af397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1af9af397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51af9af397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2f197074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52f197074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1af9af397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351af9af397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019"/>
            </a:srgbClr>
          </a:solidFill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15"/>
          <p:cNvSpPr txBox="1"/>
          <p:nvPr>
            <p:ph type="title"/>
          </p:nvPr>
        </p:nvSpPr>
        <p:spPr>
          <a:xfrm>
            <a:off x="2259028" y="2924943"/>
            <a:ext cx="7772401" cy="13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2266861" y="4377085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5943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019"/>
            </a:srgbClr>
          </a:solidFill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16"/>
          <p:cNvSpPr txBox="1"/>
          <p:nvPr>
            <p:ph type="title"/>
          </p:nvPr>
        </p:nvSpPr>
        <p:spPr>
          <a:xfrm>
            <a:off x="1991543" y="545195"/>
            <a:ext cx="8219257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1" sz="3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1981200" y="1340767"/>
            <a:ext cx="8229600" cy="4889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–"/>
              <a:defRPr sz="3200"/>
            </a:lvl2pPr>
            <a:lvl3pPr indent="-431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–"/>
              <a:defRPr sz="3200"/>
            </a:lvl4pPr>
            <a:lvl5pPr indent="-431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»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1524000" y="-3992"/>
            <a:ext cx="9144000" cy="265742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27;p3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1754" y="-4223"/>
            <a:ext cx="850751" cy="26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6"/>
          <p:cNvCxnSpPr/>
          <p:nvPr/>
        </p:nvCxnSpPr>
        <p:spPr>
          <a:xfrm>
            <a:off x="1991543" y="1124744"/>
            <a:ext cx="8219256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26" name="Google Shape;2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27" name="Google Shape;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7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>
  <p:cSld name="Cabeçalho da Seçã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38" name="Google Shape;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showMasterSp="0">
  <p:cSld name="Duas Partes de Conteúd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44" name="Google Shape;4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45" name="Google Shape;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showMasterSp="0">
  <p:cSld name="Comparaçã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52" name="Google Shape;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7" id="6" name="Google Shape;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4534" y="136525"/>
            <a:ext cx="1379306" cy="1407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12" id="7" name="Google Shape;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0940"/>
            <a:ext cx="2560322" cy="1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X CIMATech - 2023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2" type="sldNum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0x0j8bZiYcqDNQoU2gRz-h-Qaxk2_fwg/view" TargetMode="External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LTI7ksHnnZOWyf8zau2nTJ7yZaajA-h9/view?usp=sharing" TargetMode="External"/><Relationship Id="rId4" Type="http://schemas.openxmlformats.org/officeDocument/2006/relationships/hyperlink" Target="https://youtube.com/shorts/uAiHR_ebFCE?feature=shar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Willian-Tomimatsu/impacta_robotica/tree/main" TargetMode="External"/><Relationship Id="rId4" Type="http://schemas.openxmlformats.org/officeDocument/2006/relationships/hyperlink" Target="https://youtube.com/shorts/uAiHR_ebFCE?feature=shar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"/>
          <p:cNvCxnSpPr/>
          <p:nvPr/>
        </p:nvCxnSpPr>
        <p:spPr>
          <a:xfrm>
            <a:off x="1991543" y="5013176"/>
            <a:ext cx="7992890" cy="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" name="Google Shape;63;p1"/>
          <p:cNvGrpSpPr/>
          <p:nvPr/>
        </p:nvGrpSpPr>
        <p:grpSpPr>
          <a:xfrm>
            <a:off x="2667000" y="34047"/>
            <a:ext cx="6858000" cy="4624759"/>
            <a:chOff x="0" y="0"/>
            <a:chExt cx="6858000" cy="4624758"/>
          </a:xfrm>
        </p:grpSpPr>
        <p:pic>
          <p:nvPicPr>
            <p:cNvPr descr="filme-colado.png" id="64" name="Google Shape;64;p1"/>
            <p:cNvPicPr preferRelativeResize="0"/>
            <p:nvPr/>
          </p:nvPicPr>
          <p:blipFill rotWithShape="1">
            <a:blip r:embed="rId3">
              <a:alphaModFix/>
            </a:blip>
            <a:srcRect b="1770" l="0" r="0" t="1771"/>
            <a:stretch/>
          </p:blipFill>
          <p:spPr>
            <a:xfrm>
              <a:off x="0" y="0"/>
              <a:ext cx="6858000" cy="3100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"/>
            <p:cNvSpPr/>
            <p:nvPr/>
          </p:nvSpPr>
          <p:spPr>
            <a:xfrm>
              <a:off x="0" y="3176957"/>
              <a:ext cx="6858000" cy="1447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Grupo: </a:t>
              </a:r>
              <a:r>
                <a:rPr b="1" lang="en-US" sz="2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Os Perdidos</a:t>
              </a:r>
              <a: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"/>
                <a:buNone/>
              </a:pPr>
              <a:br>
                <a:rPr b="1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</a:br>
              <a:r>
                <a:rPr b="0" i="0" lang="en-US" sz="28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Tema do projeto: </a:t>
              </a:r>
              <a:r>
                <a:rPr lang="en-US" sz="2800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rPr>
                <a:t>Catavento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29" name="Google Shape;129;p9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9" title="17461292260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50" y="1432141"/>
            <a:ext cx="3635624" cy="482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 title="17461292260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175" y="1432150"/>
            <a:ext cx="3635624" cy="48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2f1970741_0_4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37" name="Google Shape;137;g352f1970741_0_4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352f1970741_0_4" title="Funcionamento 2.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21" y="1196800"/>
            <a:ext cx="3018467" cy="53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2f1970741_0_21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/>
          </a:p>
        </p:txBody>
      </p:sp>
      <p:sp>
        <p:nvSpPr>
          <p:cNvPr id="144" name="Google Shape;144;g352f1970741_0_21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g352f1970741_0_21"/>
          <p:cNvSpPr txBox="1"/>
          <p:nvPr/>
        </p:nvSpPr>
        <p:spPr>
          <a:xfrm>
            <a:off x="1991550" y="2794525"/>
            <a:ext cx="8219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https://drive.google.com/file/d/1LTI7ksHnnZOWyf8zau2nTJ7yZaajA-h9/view?usp=sharing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https://youtube.com/shorts/uAiHR_ebFCE?feature=share</a:t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Conclusão </a:t>
            </a:r>
            <a:endParaRPr/>
          </a:p>
        </p:txBody>
      </p:sp>
      <p:sp>
        <p:nvSpPr>
          <p:cNvPr id="151" name="Google Shape;151;p10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1991550" y="1817150"/>
            <a:ext cx="8219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 este projeto foi possível aplicar e aprofundar na prática, conhecimentos de robótica, com o uso de motores, sensores, microcontroladores e suas interações com o ambiente, na construção de um robô real que reage ao ambiente de maneira inteligente, completamente planejada e programada por nós.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Github e Youtube </a:t>
            </a:r>
            <a:endParaRPr/>
          </a:p>
        </p:txBody>
      </p: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1582975" y="1817150"/>
            <a:ext cx="907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Github: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https://github.com/Willian-Tomimatsu/impacta_robotica/tree/main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Youtube: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https://youtube.com/shorts/uAiHR_ebFCE?feature=share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2" title="EV3-Parts-List-1.png"/>
          <p:cNvPicPr preferRelativeResize="0"/>
          <p:nvPr/>
        </p:nvPicPr>
        <p:blipFill rotWithShape="1">
          <a:blip r:embed="rId3">
            <a:alphaModFix/>
          </a:blip>
          <a:srcRect b="8261" l="0" r="6638" t="25010"/>
          <a:stretch/>
        </p:blipFill>
        <p:spPr>
          <a:xfrm>
            <a:off x="1113225" y="1786450"/>
            <a:ext cx="5118777" cy="47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 title="EV3-Parts-List-2.png"/>
          <p:cNvPicPr preferRelativeResize="0"/>
          <p:nvPr/>
        </p:nvPicPr>
        <p:blipFill rotWithShape="1">
          <a:blip r:embed="rId4">
            <a:alphaModFix/>
          </a:blip>
          <a:srcRect b="7532" l="6498" r="0" t="19260"/>
          <a:stretch/>
        </p:blipFill>
        <p:spPr>
          <a:xfrm>
            <a:off x="6191698" y="1830675"/>
            <a:ext cx="4673052" cy="47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1af9af397_0_39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75" name="Google Shape;175;g351af9af397_0_39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g351af9af397_0_39" title="EV3-Parts-List-3.png"/>
          <p:cNvPicPr preferRelativeResize="0"/>
          <p:nvPr/>
        </p:nvPicPr>
        <p:blipFill rotWithShape="1">
          <a:blip r:embed="rId3">
            <a:alphaModFix/>
          </a:blip>
          <a:srcRect b="12569" l="0" r="8525" t="19338"/>
          <a:stretch/>
        </p:blipFill>
        <p:spPr>
          <a:xfrm>
            <a:off x="1222625" y="1604450"/>
            <a:ext cx="4960073" cy="47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51af9af397_0_39" title="EV3-Parts-List-4.png"/>
          <p:cNvPicPr preferRelativeResize="0"/>
          <p:nvPr/>
        </p:nvPicPr>
        <p:blipFill rotWithShape="1">
          <a:blip r:embed="rId4">
            <a:alphaModFix/>
          </a:blip>
          <a:srcRect b="8739" l="6120" r="0" t="19333"/>
          <a:stretch/>
        </p:blipFill>
        <p:spPr>
          <a:xfrm>
            <a:off x="6237824" y="1604450"/>
            <a:ext cx="4907427" cy="486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af9af397_0_48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Anexos</a:t>
            </a:r>
            <a:endParaRPr/>
          </a:p>
        </p:txBody>
      </p:sp>
      <p:sp>
        <p:nvSpPr>
          <p:cNvPr id="183" name="Google Shape;183;g351af9af397_0_48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g351af9af397_0_48" title="EV3-Parts-List-5.png"/>
          <p:cNvPicPr preferRelativeResize="0"/>
          <p:nvPr/>
        </p:nvPicPr>
        <p:blipFill rotWithShape="1">
          <a:blip r:embed="rId3">
            <a:alphaModFix/>
          </a:blip>
          <a:srcRect b="7943" l="0" r="30843" t="17889"/>
          <a:stretch/>
        </p:blipFill>
        <p:spPr>
          <a:xfrm>
            <a:off x="1299675" y="1196800"/>
            <a:ext cx="3787248" cy="5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1af9af397_0_48" title="EV3-Parts-List-6.png"/>
          <p:cNvPicPr preferRelativeResize="0"/>
          <p:nvPr/>
        </p:nvPicPr>
        <p:blipFill rotWithShape="1">
          <a:blip r:embed="rId4">
            <a:alphaModFix/>
          </a:blip>
          <a:srcRect b="28242" l="5707" r="28911" t="17889"/>
          <a:stretch/>
        </p:blipFill>
        <p:spPr>
          <a:xfrm>
            <a:off x="6040575" y="1364762"/>
            <a:ext cx="4614801" cy="491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2f1970741_0_31"/>
          <p:cNvSpPr txBox="1"/>
          <p:nvPr>
            <p:ph idx="12" type="sldNum"/>
          </p:nvPr>
        </p:nvSpPr>
        <p:spPr>
          <a:xfrm>
            <a:off x="10319680" y="6564337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g352f1970741_0_31"/>
          <p:cNvSpPr/>
          <p:nvPr/>
        </p:nvSpPr>
        <p:spPr>
          <a:xfrm>
            <a:off x="10240659" y="3552350"/>
            <a:ext cx="1867800" cy="1781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g352f1970741_0_31" title="foto_grup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50" y="418300"/>
            <a:ext cx="8194700" cy="61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Grupo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Os Perdidos</a:t>
            </a:r>
            <a:endParaRPr b="1" i="0" sz="3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1519826" y="1481299"/>
            <a:ext cx="8912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Adriano Paula de Araujo - 2200305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Lucas Eduardo Salles de Souza - 2100844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Raphael Alario - 2202061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Tiago Pinheiro Bezerra - 2200533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Victor Santini de Brito - 2200410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Welvis Souza de Assis - 2101828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Willian Lyu Tomimatsu - 2200019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Objetivo</a:t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519826" y="1481299"/>
            <a:ext cx="8912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280736" lvl="0" marL="28073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Char char="•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Desenvolvimento de um catavento automático que ativa e desativa automaticamente, controlando sua velocidade baseado na distância do usuário/objeto do sensor.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5553" l="0" r="8441" t="0"/>
          <a:stretch/>
        </p:blipFill>
        <p:spPr>
          <a:xfrm>
            <a:off x="3260325" y="2943550"/>
            <a:ext cx="210502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3128" t="0"/>
          <a:stretch/>
        </p:blipFill>
        <p:spPr>
          <a:xfrm>
            <a:off x="5450450" y="2981650"/>
            <a:ext cx="32575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Introdução  </a:t>
            </a:r>
            <a:endParaRPr/>
          </a:p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965133" y="1902695"/>
            <a:ext cx="8261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Este tipo de tecnologia pode ser amplamente utilizado em diferentes contextos, com aplicações significativas em áreas como sustentabilidade, eficiência energética e automação.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Sustentabilidade e impacto ambiental: ao integrar tecnologias que otimizam a eficiência de turbinas eólicas, pode-se reduzir o uso de recursos não renováveis, favorecendo a transição para fontes de energia limpa.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1af9af397_0_20"/>
          <p:cNvSpPr txBox="1"/>
          <p:nvPr>
            <p:ph type="title"/>
          </p:nvPr>
        </p:nvSpPr>
        <p:spPr>
          <a:xfrm>
            <a:off x="1991543" y="545195"/>
            <a:ext cx="8219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Introdução  </a:t>
            </a:r>
            <a:endParaRPr/>
          </a:p>
        </p:txBody>
      </p:sp>
      <p:sp>
        <p:nvSpPr>
          <p:cNvPr id="94" name="Google Shape;94;g351af9af397_0_20"/>
          <p:cNvSpPr txBox="1"/>
          <p:nvPr>
            <p:ph idx="12" type="sldNum"/>
          </p:nvPr>
        </p:nvSpPr>
        <p:spPr>
          <a:xfrm>
            <a:off x="10435543" y="6564337"/>
            <a:ext cx="2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351af9af397_0_20"/>
          <p:cNvSpPr txBox="1"/>
          <p:nvPr/>
        </p:nvSpPr>
        <p:spPr>
          <a:xfrm>
            <a:off x="1965133" y="1902695"/>
            <a:ext cx="82617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Eficiência energética: ao controlar a intensidade do motor conforme a necessidade do ambiente, o dispositivo evita o desperdício de energia, promovendo um funcionamento mais eficiente.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Automação e conforto: a operação automática aumenta a conveniência, permitindo ajustes sem intervenção humana, ideal para monitoramento remoto ou locais de difícil acesso, onde o catavento pode ajustar sua operação sem necessitar de ajustes manuais.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Desenvolvimento </a:t>
            </a:r>
            <a:endParaRPr/>
          </a:p>
        </p:txBody>
      </p:sp>
      <p:sp>
        <p:nvSpPr>
          <p:cNvPr id="101" name="Google Shape;101;p5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5"/>
          <p:cNvSpPr txBox="1"/>
          <p:nvPr/>
        </p:nvSpPr>
        <p:spPr>
          <a:xfrm>
            <a:off x="1624408" y="1677946"/>
            <a:ext cx="933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Funcionalidades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Problemas e Desafios encontrados ao longo do desenvolvimento do projeto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Conhecimento e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Experiência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adquirida ao longo do processo de desenvolvimento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315" lvl="0" marL="37431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Resultados obtidos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Funcionalidades</a:t>
            </a:r>
            <a:endParaRPr/>
          </a:p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1843200" y="2084775"/>
            <a:ext cx="8367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catavento movimenta suas hélices em movimento rotacional, pela força de um motor que altera sua intensidade de acordo com um sensor ultrassônico, que detecta a distância de algum objeto até uma distância máxima de 30 cm. 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"/>
              <a:buNone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cada 1 cm de distância o motor acelera em 10 graus por segundo.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Problemas e Desafios encontrados</a:t>
            </a:r>
            <a:endParaRPr b="1" i="0" sz="36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5" name="Google Shape;115;p7"/>
          <p:cNvSpPr txBox="1"/>
          <p:nvPr>
            <p:ph idx="12" type="sldNum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1991550" y="1855225"/>
            <a:ext cx="8219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Instabilidade das hélices na estrutura inicial;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Atrito das peças influenciando na rotação das hélices;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Transferência da rotação do motor para a hélice, de maneira não desejada;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Falha no processo de </a:t>
            </a:r>
            <a:r>
              <a:rPr i="1"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flash</a:t>
            </a: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no cartão SD;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Dificuldades no código quanto à utilização dos métodos. 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Conhecimento e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Experiência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 adquirida</a:t>
            </a:r>
            <a:endParaRPr/>
          </a:p>
        </p:txBody>
      </p:sp>
      <p:sp>
        <p:nvSpPr>
          <p:cNvPr id="122" name="Google Shape;122;p8"/>
          <p:cNvSpPr txBox="1"/>
          <p:nvPr>
            <p:ph idx="12" type="sldNum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8"/>
          <p:cNvSpPr txBox="1"/>
          <p:nvPr/>
        </p:nvSpPr>
        <p:spPr>
          <a:xfrm>
            <a:off x="1991550" y="1889125"/>
            <a:ext cx="821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Micropython EV3;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Biblioteca do EV3;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Dispositivo Lego Mindstorms EV3 (motores, sensores, microcontrolador);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●"/>
            </a:pPr>
            <a:r>
              <a:rPr lang="en-US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Montagem completa de um robô funcional.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